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76" r:id="rId5"/>
    <p:sldId id="4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DDC203-E3DD-4F0B-A826-B8ABEF9114C4}" v="1" dt="2024-11-09T03:47:35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76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02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88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8475-4614-4E0C-ADEC-2C2226CF4201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858B-711D-4736-BC8D-44F65DCDA6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2F5D17-3E73-427F-82FC-6B0B4B6DB30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" y="6126480"/>
            <a:ext cx="12176760" cy="7086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F9BC16E-B5EA-42A9-8C98-891002289DCC}"/>
              </a:ext>
            </a:extLst>
          </p:cNvPr>
          <p:cNvSpPr txBox="1"/>
          <p:nvPr userDrawn="1"/>
        </p:nvSpPr>
        <p:spPr>
          <a:xfrm>
            <a:off x="5381654" y="6082914"/>
            <a:ext cx="2971305" cy="83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4800" b="1" i="1" dirty="0">
                <a:solidFill>
                  <a:prstClr val="white"/>
                </a:solidFill>
                <a:latin typeface="Calibri" panose="020F0502020204030204"/>
                <a:cs typeface="+mn-cs"/>
              </a:rPr>
              <a:t>EPTC 2024</a:t>
            </a:r>
            <a:endParaRPr lang="en-SG" sz="4800" b="1" i="1" dirty="0">
              <a:solidFill>
                <a:prstClr val="white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6348CC-4AA3-4726-BA4A-140F8B057FF2}"/>
              </a:ext>
            </a:extLst>
          </p:cNvPr>
          <p:cNvSpPr txBox="1"/>
          <p:nvPr userDrawn="1"/>
        </p:nvSpPr>
        <p:spPr>
          <a:xfrm>
            <a:off x="285749" y="6178365"/>
            <a:ext cx="4583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prstClr val="white"/>
                </a:solidFill>
                <a:latin typeface="Calibri" panose="020F0502020204030204"/>
                <a:cs typeface="+mn-cs"/>
              </a:rPr>
              <a:t>26</a:t>
            </a:r>
            <a:r>
              <a:rPr lang="en-US" sz="1600" b="1" i="1" baseline="30000" dirty="0">
                <a:solidFill>
                  <a:prstClr val="white"/>
                </a:solidFill>
                <a:latin typeface="Calibri" panose="020F0502020204030204"/>
                <a:cs typeface="+mn-cs"/>
              </a:rPr>
              <a:t>th</a:t>
            </a:r>
            <a:r>
              <a:rPr lang="en-US" sz="1600" b="1" i="1" dirty="0">
                <a:solidFill>
                  <a:prstClr val="white"/>
                </a:solidFill>
                <a:latin typeface="Calibri" panose="020F0502020204030204"/>
                <a:cs typeface="+mn-cs"/>
              </a:rPr>
              <a:t> Electronics Packaging Technology Conference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prstClr val="white"/>
                </a:solidFill>
                <a:latin typeface="Calibri" panose="020F0502020204030204"/>
                <a:cs typeface="+mn-cs"/>
              </a:rPr>
              <a:t>3</a:t>
            </a:r>
            <a:r>
              <a:rPr lang="en-US" sz="1600" b="1" i="1" baseline="30000" dirty="0">
                <a:solidFill>
                  <a:prstClr val="white"/>
                </a:solidFill>
                <a:latin typeface="Calibri" panose="020F0502020204030204"/>
                <a:cs typeface="+mn-cs"/>
              </a:rPr>
              <a:t>rd</a:t>
            </a:r>
            <a:r>
              <a:rPr lang="en-US" sz="1600" b="1" i="1" dirty="0">
                <a:solidFill>
                  <a:prstClr val="white"/>
                </a:solidFill>
                <a:latin typeface="Calibri" panose="020F0502020204030204"/>
                <a:cs typeface="+mn-cs"/>
              </a:rPr>
              <a:t> – 6</a:t>
            </a:r>
            <a:r>
              <a:rPr lang="en-US" sz="1600" b="1" i="1" baseline="30000" dirty="0">
                <a:solidFill>
                  <a:prstClr val="white"/>
                </a:solidFill>
                <a:latin typeface="Calibri" panose="020F0502020204030204"/>
                <a:cs typeface="+mn-cs"/>
              </a:rPr>
              <a:t>th</a:t>
            </a:r>
            <a:r>
              <a:rPr lang="en-US" sz="1600" b="1" i="1" dirty="0">
                <a:solidFill>
                  <a:prstClr val="white"/>
                </a:solidFill>
                <a:latin typeface="Calibri" panose="020F0502020204030204"/>
                <a:cs typeface="+mn-cs"/>
              </a:rPr>
              <a:t> Dec 2024, Singapore</a:t>
            </a:r>
            <a:endParaRPr lang="en-SG" sz="1600" b="1" i="1" dirty="0">
              <a:solidFill>
                <a:prstClr val="white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AE4019-8847-411E-8487-8AB7CECBCFDC}"/>
              </a:ext>
            </a:extLst>
          </p:cNvPr>
          <p:cNvSpPr txBox="1"/>
          <p:nvPr userDrawn="1"/>
        </p:nvSpPr>
        <p:spPr>
          <a:xfrm>
            <a:off x="9009484" y="6185578"/>
            <a:ext cx="2897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prstClr val="white"/>
                </a:solidFill>
                <a:latin typeface="Calibri" panose="020F0502020204030204"/>
                <a:cs typeface="Aparajita" panose="020B0604020202020204" pitchFamily="34" charset="0"/>
              </a:rPr>
              <a:t>IEEE EPS Flagship Conference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prstClr val="white"/>
                </a:solidFill>
                <a:latin typeface="Calibri" panose="020F0502020204030204"/>
                <a:cs typeface="Aparajita" panose="020B0604020202020204" pitchFamily="34" charset="0"/>
              </a:rPr>
              <a:t>in the Asia Pacific Region</a:t>
            </a:r>
            <a:endParaRPr lang="en-SG" sz="1600" b="1" i="1" dirty="0">
              <a:solidFill>
                <a:prstClr val="white"/>
              </a:solidFill>
              <a:latin typeface="Calibri" panose="020F0502020204030204"/>
              <a:cs typeface="Aparajita" panose="020B0604020202020204" pitchFamily="34" charset="0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530C002-CC9A-4CFC-B37D-3DA36FBD9E18}"/>
              </a:ext>
            </a:extLst>
          </p:cNvPr>
          <p:cNvSpPr txBox="1">
            <a:spLocks/>
          </p:cNvSpPr>
          <p:nvPr userDrawn="1"/>
        </p:nvSpPr>
        <p:spPr>
          <a:xfrm>
            <a:off x="11540762" y="6445212"/>
            <a:ext cx="636914" cy="2830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7D9C8F7-B9C9-4A6D-B783-DEA6E6070D58}" type="slidenum">
              <a:rPr lang="en-US" smtClean="0">
                <a:solidFill>
                  <a:prstClr val="white"/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white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92A873-0DF6-829B-F1C1-DCC4F06A9CD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" y="11646"/>
            <a:ext cx="12176760" cy="70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92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har char="–"/>
        <a:defRPr>
          <a:solidFill>
            <a:srgbClr val="0066FF"/>
          </a:solidFill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Wingdings" pitchFamily="2" charset="2"/>
        <a:buChar char="Ø"/>
        <a:defRPr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744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>
            <a:extLst>
              <a:ext uri="{FF2B5EF4-FFF2-40B4-BE49-F238E27FC236}">
                <a16:creationId xmlns:a16="http://schemas.microsoft.com/office/drawing/2014/main" id="{C304B8E0-25FE-7205-4FFF-51E382D5DEC7}"/>
              </a:ext>
            </a:extLst>
          </p:cNvPr>
          <p:cNvSpPr/>
          <p:nvPr/>
        </p:nvSpPr>
        <p:spPr>
          <a:xfrm>
            <a:off x="1524000" y="4606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5640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28DE0A81826F449983E1374746200D" ma:contentTypeVersion="18" ma:contentTypeDescription="Create a new document." ma:contentTypeScope="" ma:versionID="ccb57fe6c2841942ed25cc29c9b058a3">
  <xsd:schema xmlns:xsd="http://www.w3.org/2001/XMLSchema" xmlns:xs="http://www.w3.org/2001/XMLSchema" xmlns:p="http://schemas.microsoft.com/office/2006/metadata/properties" xmlns:ns3="c1e7db22-b898-49d6-87a5-73e0770492a7" xmlns:ns4="2096932b-a388-4a23-8c70-e3df16742143" targetNamespace="http://schemas.microsoft.com/office/2006/metadata/properties" ma:root="true" ma:fieldsID="65d7845579c125c161261e809c501b6b" ns3:_="" ns4:_="">
    <xsd:import namespace="c1e7db22-b898-49d6-87a5-73e0770492a7"/>
    <xsd:import namespace="2096932b-a388-4a23-8c70-e3df167421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e7db22-b898-49d6-87a5-73e0770492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96932b-a388-4a23-8c70-e3df1674214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1e7db22-b898-49d6-87a5-73e0770492a7" xsi:nil="true"/>
  </documentManagement>
</p:properties>
</file>

<file path=customXml/itemProps1.xml><?xml version="1.0" encoding="utf-8"?>
<ds:datastoreItem xmlns:ds="http://schemas.openxmlformats.org/officeDocument/2006/customXml" ds:itemID="{9AC36D7A-420E-46A3-B300-D91A6A70F3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e7db22-b898-49d6-87a5-73e0770492a7"/>
    <ds:schemaRef ds:uri="2096932b-a388-4a23-8c70-e3df167421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796669-0A34-4912-A576-C2C5E29102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6656C2-2FE3-4C2F-84BA-ACD504459B5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2096932b-a388-4a23-8c70-e3df16742143"/>
    <ds:schemaRef ds:uri="c1e7db22-b898-49d6-87a5-73e0770492a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Rajoo, Ranjan</dc:creator>
  <cp:lastModifiedBy>Dr Eric Phua Jian Rong</cp:lastModifiedBy>
  <cp:revision>123</cp:revision>
  <dcterms:created xsi:type="dcterms:W3CDTF">2023-01-28T13:09:10Z</dcterms:created>
  <dcterms:modified xsi:type="dcterms:W3CDTF">2024-11-09T03:50:15Z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b7d474d-5971-4b8a-9656-2f217c7133f6_Enabled">
    <vt:lpwstr>true</vt:lpwstr>
  </property>
  <property fmtid="{D5CDD505-2E9C-101B-9397-08002B2CF9AE}" pid="3" name="MSIP_Label_1b7d474d-5971-4b8a-9656-2f217c7133f6_SetDate">
    <vt:lpwstr>2024-11-09T03:46:30Z</vt:lpwstr>
  </property>
  <property fmtid="{D5CDD505-2E9C-101B-9397-08002B2CF9AE}" pid="4" name="MSIP_Label_1b7d474d-5971-4b8a-9656-2f217c7133f6_Method">
    <vt:lpwstr>Privileged</vt:lpwstr>
  </property>
  <property fmtid="{D5CDD505-2E9C-101B-9397-08002B2CF9AE}" pid="5" name="MSIP_Label_1b7d474d-5971-4b8a-9656-2f217c7133f6_Name">
    <vt:lpwstr>Public</vt:lpwstr>
  </property>
  <property fmtid="{D5CDD505-2E9C-101B-9397-08002B2CF9AE}" pid="6" name="MSIP_Label_1b7d474d-5971-4b8a-9656-2f217c7133f6_SiteId">
    <vt:lpwstr>c5d57708-33ca-4279-9049-5b2ac8c607e5</vt:lpwstr>
  </property>
  <property fmtid="{D5CDD505-2E9C-101B-9397-08002B2CF9AE}" pid="7" name="MSIP_Label_1b7d474d-5971-4b8a-9656-2f217c7133f6_ActionId">
    <vt:lpwstr>424ddf31-b337-4d9e-85ce-95795b98d7aa</vt:lpwstr>
  </property>
  <property fmtid="{D5CDD505-2E9C-101B-9397-08002B2CF9AE}" pid="8" name="MSIP_Label_1b7d474d-5971-4b8a-9656-2f217c7133f6_ContentBits">
    <vt:lpwstr>0</vt:lpwstr>
  </property>
  <property fmtid="{D5CDD505-2E9C-101B-9397-08002B2CF9AE}" pid="9" name="ContentTypeId">
    <vt:lpwstr>0x0101002228DE0A81826F449983E1374746200D</vt:lpwstr>
  </property>
</Properties>
</file>